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3" r:id="rId125"/>
    <p:sldId id="290" r:id="rId126"/>
    <p:sldId id="291" r:id="rId12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60" d="100"/>
          <a:sy n="60" d="100"/>
        </p:scale>
        <p:origin x="96" y="1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04/01/2025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01.04.2025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43722</TotalTime>
  <Words>3097</Words>
  <Application>Microsoft Office PowerPoint</Application>
  <PresentationFormat>Widescreen</PresentationFormat>
  <Paragraphs>533</Paragraphs>
  <Slides>126</Slides>
  <Notes>7</Notes>
  <HiddenSlides>16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131</cp:revision>
  <dcterms:created xsi:type="dcterms:W3CDTF">2024-09-22T16:26:10Z</dcterms:created>
  <dcterms:modified xsi:type="dcterms:W3CDTF">2025-04-01T01:06:10Z</dcterms:modified>
</cp:coreProperties>
</file>